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00" y="404664"/>
            <a:ext cx="3574800" cy="5400000"/>
          </a:xfrm>
          <a:prstGeom prst="rect">
            <a:avLst/>
          </a:prstGeom>
          <a:effectLst/>
        </p:spPr>
      </p:pic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600" y="404664"/>
            <a:ext cx="3574800" cy="5400000"/>
          </a:xfrm>
          <a:prstGeom prst="rect">
            <a:avLst/>
          </a:prstGeom>
          <a:effectLst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2000" r="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180"/>
            </a:avLst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7991" y="6642556"/>
            <a:ext cx="73930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" kern="12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+mn-lt"/>
                <a:ea typeface="+mn-ea"/>
                <a:cs typeface="+mn-cs"/>
              </a:rPr>
              <a:t>© </a:t>
            </a:r>
            <a:r>
              <a:rPr lang="en-US" sz="800" kern="12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+mn-lt"/>
                <a:ea typeface="+mn-ea"/>
                <a:cs typeface="+mn-cs"/>
              </a:rPr>
              <a:t>FokinaLida</a:t>
            </a:r>
            <a:endParaRPr lang="ru-RU" sz="800" kern="1200" dirty="0">
              <a:solidFill>
                <a:schemeClr val="accent1">
                  <a:lumMod val="20000"/>
                  <a:lumOff val="80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microsoft.com/office/2007/relationships/hdphoto" Target="../media/hdphoto5.wdp"/><Relationship Id="rId18" Type="http://schemas.openxmlformats.org/officeDocument/2006/relationships/image" Target="../media/image10.png"/><Relationship Id="rId3" Type="http://schemas.openxmlformats.org/officeDocument/2006/relationships/image" Target="../media/image2.png"/><Relationship Id="rId21" Type="http://schemas.microsoft.com/office/2007/relationships/hdphoto" Target="../media/hdphoto9.wdp"/><Relationship Id="rId7" Type="http://schemas.openxmlformats.org/officeDocument/2006/relationships/image" Target="../media/image4.png"/><Relationship Id="rId12" Type="http://schemas.openxmlformats.org/officeDocument/2006/relationships/image" Target="../media/image7.jpeg"/><Relationship Id="rId17" Type="http://schemas.microsoft.com/office/2007/relationships/hdphoto" Target="../media/hdphoto7.wdp"/><Relationship Id="rId2" Type="http://schemas.openxmlformats.org/officeDocument/2006/relationships/audio" Target="../media/audio1.wav"/><Relationship Id="rId16" Type="http://schemas.openxmlformats.org/officeDocument/2006/relationships/image" Target="../media/image9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6.jpeg"/><Relationship Id="rId5" Type="http://schemas.openxmlformats.org/officeDocument/2006/relationships/image" Target="../media/image3.png"/><Relationship Id="rId15" Type="http://schemas.microsoft.com/office/2007/relationships/hdphoto" Target="../media/hdphoto6.wdp"/><Relationship Id="rId23" Type="http://schemas.openxmlformats.org/officeDocument/2006/relationships/image" Target="../media/image13.png"/><Relationship Id="rId10" Type="http://schemas.microsoft.com/office/2007/relationships/hdphoto" Target="../media/hdphoto4.wdp"/><Relationship Id="rId19" Type="http://schemas.microsoft.com/office/2007/relationships/hdphoto" Target="../media/hdphoto8.wdp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openxmlformats.org/officeDocument/2006/relationships/image" Target="../media/image8.png"/><Relationship Id="rId22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16016" y="1772816"/>
            <a:ext cx="4104456" cy="3168352"/>
          </a:xfrm>
          <a:ln w="38100">
            <a:solidFill>
              <a:schemeClr val="accent1"/>
            </a:solidFill>
            <a:prstDash val="sysDot"/>
          </a:ln>
        </p:spPr>
        <p:txBody>
          <a:bodyPr>
            <a:normAutofit/>
          </a:bodyPr>
          <a:lstStyle/>
          <a:p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 на внимание</a:t>
            </a:r>
            <a:r>
              <a:rPr lang="ru-RU" sz="54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54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7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</a:t>
            </a:r>
            <a:r>
              <a:rPr lang="ru-RU" sz="67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67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67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67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67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1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10 отличий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5589240"/>
            <a:ext cx="4320480" cy="105767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AutoShape 2" descr="http://proxy.whoisaaronbrown.com/proxy/https:/img-fotki.yandex.ru/get/17934/316756125.16b/0_19a3ac_e0b3524e_S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2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32048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игры</a:t>
            </a:r>
            <a:endParaRPr lang="ru-RU" b="1" dirty="0">
              <a:ln>
                <a:solidFill>
                  <a:schemeClr val="bg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44008" y="1124744"/>
            <a:ext cx="4176464" cy="403244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>
                <a:solidFill>
                  <a:srgbClr val="0070C0"/>
                </a:solidFill>
                <a:cs typeface="Arial" panose="020B0604020202020204" pitchFamily="34" charset="0"/>
              </a:rPr>
              <a:t>Внимательно рассмотри  левую и правую картинки.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>
                <a:solidFill>
                  <a:srgbClr val="0070C0"/>
                </a:solidFill>
                <a:cs typeface="Arial" panose="020B0604020202020204" pitchFamily="34" charset="0"/>
              </a:rPr>
              <a:t>Найди  </a:t>
            </a: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10 </a:t>
            </a:r>
            <a:r>
              <a:rPr lang="ru-RU" sz="2400" dirty="0">
                <a:solidFill>
                  <a:srgbClr val="0070C0"/>
                </a:solidFill>
                <a:cs typeface="Arial" panose="020B0604020202020204" pitchFamily="34" charset="0"/>
              </a:rPr>
              <a:t>отличий.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>
                <a:solidFill>
                  <a:srgbClr val="0070C0"/>
                </a:solidFill>
                <a:cs typeface="Arial" panose="020B0604020202020204" pitchFamily="34" charset="0"/>
              </a:rPr>
              <a:t>Левой кнопкой </a:t>
            </a: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мыши </a:t>
            </a:r>
            <a:r>
              <a:rPr lang="ru-RU" sz="2400" dirty="0">
                <a:solidFill>
                  <a:srgbClr val="0070C0"/>
                </a:solidFill>
                <a:cs typeface="Arial" panose="020B0604020202020204" pitchFamily="34" charset="0"/>
              </a:rPr>
              <a:t>кликни на левой картинке по предмету, которого нет на правой картинке.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Результат поиска отображается внизу  в виде жёлтых кружочков.</a:t>
            </a:r>
            <a:endParaRPr lang="ru-RU" sz="24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Управляющая кнопка: сведения 2">
            <a:hlinkClick r:id="" action="ppaction://hlinkshowjump?jump=lastslide" highlightClick="1"/>
          </p:cNvPr>
          <p:cNvSpPr/>
          <p:nvPr/>
        </p:nvSpPr>
        <p:spPr>
          <a:xfrm>
            <a:off x="202415" y="202770"/>
            <a:ext cx="360000" cy="360040"/>
          </a:xfrm>
          <a:prstGeom prst="actionButtonInformation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95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40364" y="5967032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220728" y="5967032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101092" y="5967032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981456" y="5967032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861820" y="5967032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742184" y="5967032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622548" y="5967032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502912" y="5967032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383276" y="5967032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263640" y="5967032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://img1.liveinternet.ru/images/attach/b/3/17/563/17563350_1202719584_52DGB_005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661758">
            <a:off x="899140" y="2207463"/>
            <a:ext cx="535402" cy="457274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img1.liveinternet.ru/images/attach/b/3/17/563/17563350_1202719584_52DGB_005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8902367">
            <a:off x="5165136" y="2243494"/>
            <a:ext cx="535402" cy="457274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4.pic4you.ru/y2014/06-17/12216/4452375-thumb.pn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5175" y="3789040"/>
            <a:ext cx="216868" cy="180000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://s4.pic4you.ru/y2014/06-17/12216/4452375-thumb.pn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76566" y="3789040"/>
            <a:ext cx="216868" cy="180000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2.pic4you.ru/allimage/y2013/04-23/24687/3402880-thumb.png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12009" y="4167072"/>
            <a:ext cx="435715" cy="455322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http://s2.pic4you.ru/allimage/y2013/04-23/24687/3402880-thumb.png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05433" y="4167072"/>
            <a:ext cx="435715" cy="455322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8" descr="http://proxy.whoisaaronbrown.com/proxy/https:/img-fotki.yandex.ru/get/17934/316756125.16b/0_19a3ac_e0b3524e_S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10" descr="http://proxy.whoisaaronbrown.com/proxy/https:/img-fotki.yandex.ru/get/17934/316756125.16b/0_19a3ac_e0b3524e_S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12" descr="http://proxy.whoisaaronbrown.com/proxy/https:/img-fotki.yandex.ru/get/17934/316756125.16b/0_19a3ac_e0b3524e_S.p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AutoShape 14" descr="http://proxy.whoisaaronbrown.com/proxy/https:/img-fotki.yandex.ru/get/17934/316756125.16b/0_19a3ac_e0b3524e_S.pn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40" name="Picture 16" descr="http://mksco.ru/_ph/8/24691073.jpg"/>
          <p:cNvPicPr>
            <a:picLocks noChangeAspect="1" noChangeArrowheads="1"/>
          </p:cNvPicPr>
          <p:nvPr/>
        </p:nvPicPr>
        <p:blipFill rotWithShape="1">
          <a:blip r:embed="rId12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376277" y="3160194"/>
            <a:ext cx="631751" cy="40549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6" descr="http://mksco.ru/_ph/8/24691073.jpg"/>
          <p:cNvPicPr>
            <a:picLocks noChangeAspect="1" noChangeArrowheads="1"/>
          </p:cNvPicPr>
          <p:nvPr/>
        </p:nvPicPr>
        <p:blipFill rotWithShape="1">
          <a:blip r:embed="rId12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25315" y="3160194"/>
            <a:ext cx="631751" cy="40549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gifok.net/images/2015/10/16/Camomile_2_154.th.pn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005" y="5198637"/>
            <a:ext cx="609600" cy="609600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8" descr="http://gifok.net/images/2015/10/16/Camomile_2_154.th.pn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09792" y="5187397"/>
            <a:ext cx="609600" cy="609600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img-fotki.yandex.ru/get/6617/20573769.16/0_873ac_6a6cc3f7_M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3647724" y="4857337"/>
            <a:ext cx="620176" cy="93966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0" descr="https://img-fotki.yandex.ru/get/6617/20573769.16/0_873ac_6a6cc3f7_M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7895574" y="4857337"/>
            <a:ext cx="620176" cy="93966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://pngimg.com/upload/small/bee_PNG0.png"/>
          <p:cNvPicPr>
            <a:picLocks noChangeAspect="1" noChangeArrowheads="1"/>
          </p:cNvPicPr>
          <p:nvPr/>
        </p:nvPicPr>
        <p:blipFill>
          <a:blip r:embed="rId18" cstate="email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909830" y="1340768"/>
            <a:ext cx="420904" cy="348749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2" descr="http://pngimg.com/upload/small/bee_PNG0.png"/>
          <p:cNvPicPr>
            <a:picLocks noChangeAspect="1" noChangeArrowheads="1"/>
          </p:cNvPicPr>
          <p:nvPr/>
        </p:nvPicPr>
        <p:blipFill>
          <a:blip r:embed="rId18" cstate="email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7136169" y="1340768"/>
            <a:ext cx="420904" cy="348749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://www.playcast.ru/uploads/2015/04/29/13383621.png"/>
          <p:cNvPicPr>
            <a:picLocks noChangeAspect="1" noChangeArrowheads="1"/>
          </p:cNvPicPr>
          <p:nvPr/>
        </p:nvPicPr>
        <p:blipFill>
          <a:blip r:embed="rId20" cstate="email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777" y="4922753"/>
            <a:ext cx="933357" cy="874244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6" descr="http://www.playcast.ru/uploads/2015/04/29/13383621.png"/>
          <p:cNvPicPr>
            <a:picLocks noChangeAspect="1" noChangeArrowheads="1"/>
          </p:cNvPicPr>
          <p:nvPr/>
        </p:nvPicPr>
        <p:blipFill>
          <a:blip r:embed="rId20" cstate="email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19919" y="4933993"/>
            <a:ext cx="933357" cy="874244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://i.istockimg.com/file_thumbview_approve/41985574/3/stock-photo-41985574-forget-me-not-blue-flower-isolated-on-white.jpg"/>
          <p:cNvPicPr>
            <a:picLocks noChangeAspect="1" noChangeArrowheads="1"/>
          </p:cNvPicPr>
          <p:nvPr/>
        </p:nvPicPr>
        <p:blipFill>
          <a:blip r:embed="rId2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777" y="4322798"/>
            <a:ext cx="453873" cy="453873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8" descr="http://i.istockimg.com/file_thumbview_approve/41985574/3/stock-photo-41985574-forget-me-not-blue-flower-isolated-on-white.jpg"/>
          <p:cNvPicPr>
            <a:picLocks noChangeAspect="1" noChangeArrowheads="1"/>
          </p:cNvPicPr>
          <p:nvPr/>
        </p:nvPicPr>
        <p:blipFill>
          <a:blip r:embed="rId2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2295" y="4322799"/>
            <a:ext cx="453873" cy="453873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://www.playcast.ru/uploads/2015/11/19/15940276.png"/>
          <p:cNvPicPr>
            <a:picLocks noChangeAspect="1" noChangeArrowheads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005" y="402371"/>
            <a:ext cx="841033" cy="841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0" descr="http://www.playcast.ru/uploads/2015/11/19/15940276.png"/>
          <p:cNvPicPr>
            <a:picLocks noChangeAspect="1" noChangeArrowheads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09792" y="419222"/>
            <a:ext cx="841033" cy="841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Умножение 20">
            <a:hlinkClick r:id="" action="ppaction://hlinkshowjump?jump=endshow"/>
          </p:cNvPr>
          <p:cNvSpPr/>
          <p:nvPr/>
        </p:nvSpPr>
        <p:spPr>
          <a:xfrm>
            <a:off x="8514167" y="188857"/>
            <a:ext cx="432000" cy="432000"/>
          </a:xfrm>
          <a:prstGeom prst="mathMultiply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08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0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0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6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0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0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2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0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Другая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41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Calibri</vt:lpstr>
      <vt:lpstr>Arial</vt:lpstr>
      <vt:lpstr>Wingdings</vt:lpstr>
      <vt:lpstr>Тема Office</vt:lpstr>
      <vt:lpstr>Игра на внимание Щенок  Найди 10 отличий</vt:lpstr>
      <vt:lpstr>Правила игры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Щенок</dc:title>
  <dc:creator>Фокина Лидия Петровна</dc:creator>
  <cp:keywords>Найди 10 отличий</cp:keywords>
  <cp:lastModifiedBy>Пользователь Windows</cp:lastModifiedBy>
  <cp:revision>18</cp:revision>
  <dcterms:created xsi:type="dcterms:W3CDTF">2016-02-13T14:11:39Z</dcterms:created>
  <dcterms:modified xsi:type="dcterms:W3CDTF">2019-03-03T21:13:30Z</dcterms:modified>
</cp:coreProperties>
</file>